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F0E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725" autoAdjust="0"/>
    <p:restoredTop sz="94718" autoAdjust="0"/>
  </p:normalViewPr>
  <p:slideViewPr>
    <p:cSldViewPr>
      <p:cViewPr>
        <p:scale>
          <a:sx n="70" d="100"/>
          <a:sy n="70" d="100"/>
        </p:scale>
        <p:origin x="-12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3C4EBD-EB9A-4ECF-8611-F59E4A80F622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14678" y="500042"/>
            <a:ext cx="5112568" cy="1793167"/>
          </a:xfrm>
        </p:spPr>
        <p:txBody>
          <a:bodyPr/>
          <a:lstStyle/>
          <a:p>
            <a:pPr marL="18288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Bloque 3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lección 2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2420888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La respiración de los seres vivos : diversidad y adaptación</a:t>
            </a:r>
            <a:endParaRPr lang="es-MX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47664" y="3645024"/>
            <a:ext cx="73448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latin typeface="Algerian" pitchFamily="82" charset="0"/>
              </a:rPr>
              <a:t>Equipo:</a:t>
            </a:r>
            <a:br>
              <a:rPr lang="es-MX" sz="2000" dirty="0" smtClean="0">
                <a:latin typeface="Algerian" pitchFamily="82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Sánchez Moreno Mónica</a:t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Jaramillo Alba Diana Laura</a:t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Chirinos Mata Damas  Verónica</a:t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Olivares Hernández </a:t>
            </a:r>
            <a:r>
              <a:rPr lang="es-MX" sz="2800" b="1" dirty="0" smtClean="0">
                <a:latin typeface="Baskerville Old Face" pitchFamily="18" charset="0"/>
              </a:rPr>
              <a:t>Néstor</a:t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Karla Isabel Parra Santiago</a:t>
            </a:r>
            <a:endParaRPr lang="es-MX" sz="2800" b="1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310610"/>
      </p:ext>
    </p:extLst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s-MX" sz="4400" b="1" dirty="0" smtClean="0">
                <a:solidFill>
                  <a:srgbClr val="FFFF00"/>
                </a:solidFill>
              </a:rPr>
              <a:t>Respiración pulmonar.</a:t>
            </a:r>
            <a:endParaRPr lang="es-MX" sz="4400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1052736"/>
            <a:ext cx="7704856" cy="4986888"/>
          </a:xfrm>
        </p:spPr>
        <p:txBody>
          <a:bodyPr/>
          <a:lstStyle/>
          <a:p>
            <a:pPr algn="r"/>
            <a:r>
              <a:rPr lang="es-MX" dirty="0" smtClean="0"/>
              <a:t>La respiración pulmonar es propia de los vertebrados terrestres , anfibios y reptiles aves, mamíferos y de algún vertebrado  acuático.      </a:t>
            </a:r>
          </a:p>
          <a:p>
            <a:pPr lvl="5" algn="r"/>
            <a:r>
              <a:rPr lang="es-MX" sz="2000" b="1" dirty="0" smtClean="0">
                <a:solidFill>
                  <a:srgbClr val="FFFF00"/>
                </a:solidFill>
              </a:rPr>
              <a:t>Las belugas son ballenas </a:t>
            </a:r>
            <a:br>
              <a:rPr lang="es-MX" sz="2000" b="1" dirty="0" smtClean="0">
                <a:solidFill>
                  <a:srgbClr val="FFFF00"/>
                </a:solidFill>
              </a:rPr>
            </a:br>
            <a:r>
              <a:rPr lang="es-MX" sz="2000" b="1" dirty="0" smtClean="0">
                <a:solidFill>
                  <a:srgbClr val="FFFF00"/>
                </a:solidFill>
              </a:rPr>
              <a:t>que vienes de el Ártico</a:t>
            </a:r>
          </a:p>
          <a:p>
            <a:pPr marL="45720" indent="0" algn="r">
              <a:buNone/>
            </a:pPr>
            <a:endParaRPr lang="es-MX" dirty="0" smtClean="0"/>
          </a:p>
          <a:p>
            <a:pPr marL="45720" indent="0" algn="r">
              <a:buNone/>
            </a:pP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44824"/>
            <a:ext cx="3419872" cy="288124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23528" y="5013176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1"/>
                </a:solidFill>
              </a:rPr>
              <a:t> Su aparato es </a:t>
            </a:r>
            <a:br>
              <a:rPr lang="es-MX" sz="2400" dirty="0" smtClean="0">
                <a:solidFill>
                  <a:schemeClr val="accent1"/>
                </a:solidFill>
              </a:rPr>
            </a:br>
            <a:r>
              <a:rPr lang="es-MX" sz="2400" dirty="0" smtClean="0">
                <a:solidFill>
                  <a:schemeClr val="accent1"/>
                </a:solidFill>
              </a:rPr>
              <a:t>menos reproducido</a:t>
            </a:r>
            <a:br>
              <a:rPr lang="es-MX" sz="2400" dirty="0" smtClean="0">
                <a:solidFill>
                  <a:schemeClr val="accent1"/>
                </a:solidFill>
              </a:rPr>
            </a:br>
            <a:r>
              <a:rPr lang="es-MX" sz="2400" dirty="0" smtClean="0">
                <a:solidFill>
                  <a:schemeClr val="accent1"/>
                </a:solidFill>
              </a:rPr>
              <a:t> que</a:t>
            </a:r>
            <a:br>
              <a:rPr lang="es-MX" sz="2400" dirty="0" smtClean="0">
                <a:solidFill>
                  <a:schemeClr val="accent1"/>
                </a:solidFill>
              </a:rPr>
            </a:br>
            <a:r>
              <a:rPr lang="es-MX" sz="2400" dirty="0" smtClean="0">
                <a:solidFill>
                  <a:schemeClr val="accent1"/>
                </a:solidFill>
              </a:rPr>
              <a:t> el de le humano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3686175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90746719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142976" y="1500174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800" dirty="0" smtClean="0"/>
              <a:t>GRACIAS POR SU ATENCION</a:t>
            </a:r>
            <a:endParaRPr lang="es-MX" sz="4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428728" y="328612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haroni" pitchFamily="2" charset="-79"/>
                <a:cs typeface="Aharoni" pitchFamily="2" charset="-79"/>
              </a:rPr>
              <a:t>ESPERO QUE LES HAIGA AGRADADO LA PRESENTACION GRACIAS…!!!!!!!!!!!</a:t>
            </a:r>
            <a:endParaRPr lang="es-MX" sz="2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328441"/>
      </p:ext>
    </p:extLst>
  </p:cSld>
  <p:clrMapOvr>
    <a:masterClrMapping/>
  </p:clrMapOvr>
  <p:transition>
    <p:dissolv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5852" y="428604"/>
            <a:ext cx="6512511" cy="1143000"/>
          </a:xfrm>
        </p:spPr>
        <p:txBody>
          <a:bodyPr/>
          <a:lstStyle/>
          <a:p>
            <a:pPr algn="ctr"/>
            <a:r>
              <a:rPr lang="es-MX" dirty="0" smtClean="0"/>
              <a:t>INDICE..!!!!!!!!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142976" y="1643050"/>
            <a:ext cx="6400800" cy="464347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s-MX" sz="4500" dirty="0" smtClean="0"/>
              <a:t>C</a:t>
            </a:r>
            <a:r>
              <a:rPr lang="es-MX" sz="4500" dirty="0" smtClean="0">
                <a:solidFill>
                  <a:schemeClr val="tx1"/>
                </a:solidFill>
              </a:rPr>
              <a:t>omparación  de las distintas estructuras respiratorias en los seres vivos </a:t>
            </a:r>
          </a:p>
          <a:p>
            <a:pPr>
              <a:buFont typeface="Wingdings" pitchFamily="2" charset="2"/>
              <a:buChar char="Ø"/>
            </a:pPr>
            <a:r>
              <a:rPr lang="es-MX" sz="4400" dirty="0" smtClean="0"/>
              <a:t>E</a:t>
            </a:r>
            <a:r>
              <a:rPr lang="es-MX" sz="4400" dirty="0" smtClean="0">
                <a:solidFill>
                  <a:schemeClr val="tx1"/>
                </a:solidFill>
              </a:rPr>
              <a:t>structuras respiratorias en las plantas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Respiración  cutánea</a:t>
            </a:r>
            <a:endParaRPr lang="es-MX" sz="45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s-MX" sz="4500" dirty="0" smtClean="0"/>
              <a:t>R</a:t>
            </a:r>
            <a:r>
              <a:rPr lang="es-MX" sz="4500" dirty="0" smtClean="0">
                <a:solidFill>
                  <a:schemeClr val="tx1"/>
                </a:solidFill>
              </a:rPr>
              <a:t>espiración por medio de las tráqueas y pulmones 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/>
              <a:t>Respiración</a:t>
            </a:r>
            <a:r>
              <a:rPr lang="es-MX" sz="4500" dirty="0" smtClean="0">
                <a:solidFill>
                  <a:schemeClr val="tx1"/>
                </a:solidFill>
              </a:rPr>
              <a:t> por bronquios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/>
              <a:t>Respiración</a:t>
            </a:r>
            <a:r>
              <a:rPr lang="es-MX" sz="4500" dirty="0" smtClean="0">
                <a:solidFill>
                  <a:schemeClr val="tx1"/>
                </a:solidFill>
              </a:rPr>
              <a:t> pulmonar</a:t>
            </a:r>
          </a:p>
          <a:p>
            <a:pPr algn="ctr"/>
            <a:endParaRPr lang="es-MX" sz="2000" dirty="0" smtClean="0">
              <a:solidFill>
                <a:srgbClr val="0070C0"/>
              </a:solidFill>
            </a:endParaRPr>
          </a:p>
          <a:p>
            <a:endParaRPr lang="es-MX" sz="2400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</a:rPr>
              <a:t>Comparación  de las distintas estructuras respiratorias en los seres vivos </a:t>
            </a:r>
            <a:endParaRPr lang="es-MX" sz="3200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353101">
            <a:off x="132858" y="2657444"/>
            <a:ext cx="7000924" cy="395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42910" y="171448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LOS PRIMEROS SERES VIVOS DE LA RESPIRACION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61254042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5" y="116632"/>
            <a:ext cx="4752528" cy="3168352"/>
          </a:xfrm>
        </p:spPr>
        <p:txBody>
          <a:bodyPr/>
          <a:lstStyle/>
          <a:p>
            <a:pPr marL="0" indent="0" algn="l">
              <a:buNone/>
            </a:pPr>
            <a:r>
              <a:rPr lang="es-MX" sz="2400" dirty="0" smtClean="0"/>
              <a:t>LOS PRIMEROS ORGANISMOS   FOTOSINTETIZADORES  PRODUJERON OXIGENO QUE LIBERARON  EL AGUA Y LA ADMOSFERA LOS ERETROFOS SE ALIMENTAS DE ELLOS.</a:t>
            </a:r>
            <a:endParaRPr lang="es-MX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6141">
            <a:off x="208452" y="3587705"/>
            <a:ext cx="50850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8664">
            <a:off x="5539006" y="510139"/>
            <a:ext cx="3281660" cy="352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436096" y="4437112"/>
            <a:ext cx="29523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Estas son las células la entrada y salida de oxigeno y dióxido de carbono si efectúa a la  membrana.</a:t>
            </a:r>
            <a:br>
              <a:rPr lang="es-MX" dirty="0" smtClean="0"/>
            </a:br>
            <a:r>
              <a:rPr lang="es-MX" dirty="0" smtClean="0"/>
              <a:t>Como se parecen a las humanas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7089306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s-MX" sz="4000" dirty="0" smtClean="0">
                <a:solidFill>
                  <a:srgbClr val="FFFF00"/>
                </a:solidFill>
              </a:rPr>
              <a:t>Estructuras respiratorias en las plantas</a:t>
            </a:r>
            <a:endParaRPr lang="es-MX" sz="4000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910" y="1500174"/>
            <a:ext cx="6754512" cy="5140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96129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609" y="476672"/>
            <a:ext cx="86409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s-MX" sz="4000" b="1" dirty="0" smtClean="0">
                <a:solidFill>
                  <a:schemeClr val="tx1"/>
                </a:solidFill>
              </a:rPr>
              <a:t>Estructura respiratoria de los animales</a:t>
            </a:r>
            <a:endParaRPr lang="es-MX" sz="4000" b="1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992888" cy="4608512"/>
          </a:xfrm>
        </p:spPr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Atreves de las membranas </a:t>
            </a:r>
            <a:r>
              <a:rPr lang="es-MX" dirty="0" smtClean="0">
                <a:solidFill>
                  <a:srgbClr val="FFFF00"/>
                </a:solidFill>
              </a:rPr>
              <a:t>: </a:t>
            </a:r>
            <a:r>
              <a:rPr lang="es-MX" dirty="0" smtClean="0">
                <a:solidFill>
                  <a:schemeClr val="tx1"/>
                </a:solidFill>
              </a:rPr>
              <a:t>animales sencillos como las esponjas , los corales tienen varias capas de tejidos por lo que el oxigeno pasa por las membranas.</a:t>
            </a:r>
          </a:p>
          <a:p>
            <a:pPr marL="45720" indent="0" algn="r">
              <a:buNone/>
            </a:pPr>
            <a:r>
              <a:rPr lang="es-MX" dirty="0" smtClean="0">
                <a:solidFill>
                  <a:schemeClr val="tx1"/>
                </a:solidFill>
              </a:rPr>
              <a:t>                                                   el agua con oxigeno pasa al interior de las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 esponjas atreves de los poros</a:t>
            </a:r>
          </a:p>
          <a:p>
            <a:pPr marL="45720" indent="0" algn="r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r>
              <a:rPr lang="es-MX" dirty="0" smtClean="0">
                <a:solidFill>
                  <a:schemeClr val="tx1"/>
                </a:solidFill>
              </a:rPr>
              <a:t>Esponjas   </a:t>
            </a:r>
            <a:endParaRPr lang="es-MX" dirty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endParaRPr lang="es-MX" dirty="0">
              <a:solidFill>
                <a:schemeClr val="accent6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3880">
            <a:off x="280619" y="3531127"/>
            <a:ext cx="4141114" cy="2880320"/>
          </a:xfrm>
          <a:prstGeom prst="rect">
            <a:avLst/>
          </a:prstGeom>
        </p:spPr>
      </p:pic>
      <p:sp>
        <p:nvSpPr>
          <p:cNvPr id="5" name="4 Flecha derecha"/>
          <p:cNvSpPr/>
          <p:nvPr/>
        </p:nvSpPr>
        <p:spPr>
          <a:xfrm>
            <a:off x="4932040" y="4899992"/>
            <a:ext cx="187220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58574059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r>
              <a:rPr lang="es-MX" b="1" dirty="0" smtClean="0">
                <a:solidFill>
                  <a:srgbClr val="FFFF00"/>
                </a:solidFill>
              </a:rPr>
              <a:t>Respiración cutánea.</a:t>
            </a:r>
            <a:endParaRPr lang="es-MX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1412776"/>
            <a:ext cx="7920880" cy="5112568"/>
          </a:xfrm>
        </p:spPr>
        <p:txBody>
          <a:bodyPr/>
          <a:lstStyle/>
          <a:p>
            <a:r>
              <a:rPr lang="es-MX" dirty="0" smtClean="0"/>
              <a:t>Se presenta en animales pequeños  como la lombriz de tierra en ella el oxígenos pasa atraves de su piel. Otros animales mas grandes , los anfibios,(sapos, ranas) su reparación pulmonar y la reparación cutánea</a:t>
            </a:r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93686"/>
            <a:ext cx="5862439" cy="36653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145874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solidFill>
                  <a:srgbClr val="FFFF00"/>
                </a:solidFill>
              </a:rPr>
              <a:t>Respiración por medio de las tráqueas y pulmones </a:t>
            </a:r>
            <a:endParaRPr lang="es-MX" sz="3600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6832848" cy="4914880"/>
          </a:xfrm>
        </p:spPr>
        <p:txBody>
          <a:bodyPr/>
          <a:lstStyle/>
          <a:p>
            <a:r>
              <a:rPr lang="es-MX" dirty="0" smtClean="0"/>
              <a:t>Los insectos , las arañas respiran por medio de las tráqueas en una serie de tubos </a:t>
            </a:r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32" y="2145926"/>
            <a:ext cx="4443976" cy="47120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50471319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458" y="18864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 smtClean="0">
                <a:solidFill>
                  <a:srgbClr val="FFFF00"/>
                </a:solidFill>
              </a:rPr>
              <a:t>Respiración por bronquios</a:t>
            </a:r>
            <a:endParaRPr lang="es-MX" sz="3600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280920" cy="4968552"/>
          </a:xfrm>
        </p:spPr>
        <p:txBody>
          <a:bodyPr/>
          <a:lstStyle/>
          <a:p>
            <a:r>
              <a:rPr lang="es-MX" dirty="0" smtClean="0"/>
              <a:t>Las branquias  son los órganos respiratorios de la mayoría de los animales acuáticos como peces, moluscos etc.</a:t>
            </a:r>
            <a:br>
              <a:rPr lang="es-MX" dirty="0" smtClean="0"/>
            </a:br>
            <a:r>
              <a:rPr lang="es-MX" dirty="0" smtClean="0"/>
              <a:t>los bronquios de los peces están situados a los lados de la cabeza y están cubiertas por opérculos.</a:t>
            </a:r>
          </a:p>
          <a:p>
            <a:r>
              <a:rPr lang="es-MX" dirty="0" smtClean="0"/>
              <a:t>  </a:t>
            </a:r>
            <a:endParaRPr lang="es-MX" dirty="0"/>
          </a:p>
        </p:txBody>
      </p:sp>
      <p:pic>
        <p:nvPicPr>
          <p:cNvPr id="6" name="5 Imagen" descr="20070417klpcnavid_77_Ees_SC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3143248"/>
            <a:ext cx="4429156" cy="34158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584166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199</TotalTime>
  <Words>285</Words>
  <Application>Microsoft Office PowerPoint</Application>
  <PresentationFormat>Presentación en pantalla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Mirador</vt:lpstr>
      <vt:lpstr>Bloque 3  lección 2 </vt:lpstr>
      <vt:lpstr>INDICE..!!!!!!!!</vt:lpstr>
      <vt:lpstr>Comparación  de las distintas estructuras respiratorias en los seres vivos </vt:lpstr>
      <vt:lpstr>LOS PRIMEROS ORGANISMOS   FOTOSINTETIZADORES  PRODUJERON OXIGENO QUE LIBERARON  EL AGUA Y LA ADMOSFERA LOS ERETROFOS SE ALIMENTAS DE ELLOS.</vt:lpstr>
      <vt:lpstr>Estructuras respiratorias en las plantas</vt:lpstr>
      <vt:lpstr>Estructura respiratoria de los animales</vt:lpstr>
      <vt:lpstr>Respiración cutánea.</vt:lpstr>
      <vt:lpstr>Respiración por medio de las tráqueas y pulmones </vt:lpstr>
      <vt:lpstr>Respiración por bronquios</vt:lpstr>
      <vt:lpstr>Respiración pulmonar.</vt:lpstr>
      <vt:lpstr>GRACIAS POR SU ATENCION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Bloque 3  lección 2</dc:title>
  <dc:creator>WEBA2</dc:creator>
  <cp:lastModifiedBy>usuario</cp:lastModifiedBy>
  <cp:revision>19</cp:revision>
  <dcterms:created xsi:type="dcterms:W3CDTF">2011-06-07T00:23:16Z</dcterms:created>
  <dcterms:modified xsi:type="dcterms:W3CDTF">2011-06-10T12:20:20Z</dcterms:modified>
</cp:coreProperties>
</file>